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5D77-BAB3-8A40-8043-C9FCB8A55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6489B-122C-FA4C-A0A9-3485E5873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45D83-36BE-A945-BC77-294FC45D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298E-F04F-0143-BF2F-03B7AA80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C224-807D-0F4B-83DE-A2C0A4FD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C206-D1E3-7747-B657-36B5C79D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9CE4E-DCEE-E74E-87B2-3B922EC10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2B5E4-5D36-B742-A852-4B2F3F34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2638F-1D9F-0649-9DD7-31DD74E0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5C834-3F87-3B4E-A4FD-31E640AF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CA372-88F0-A141-B927-A6EA79763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C281E-3488-B94E-8E37-A356B8B46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E9C6A-0C17-D64E-938E-D6E2BD7F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654C7-EDCF-3F48-8D05-BFC1BB38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5833C-757D-5440-898E-D369E2A8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316F9-C3C0-C746-BD71-934B8D7F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55A64-E6A6-A241-8378-DC117FF98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64BB3-51A6-5840-8182-E612A040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3008-2189-D849-9F6E-841497B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4FAD-8B0C-1F4E-9096-269044CD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1FF2-314D-ED4A-A47D-2E0911F2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C217A-289E-0D47-9FFA-F6EA86CB0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CDF3D-7666-6541-8B1B-71F72E7C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68532-11C5-A845-8F7F-2314BD38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DE15-87CB-E24C-8796-322BE091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B212C-BAF7-474D-87F8-DD47D7A6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84DA-4F46-FB46-885D-B36D213EE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29CC0-5A97-944A-980F-B52C3B432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95397-01CE-3B4F-B21C-0C2770AA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53248-5636-744C-80CE-0571C351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A1143-0261-D248-ACD6-1780E57D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433E-1B82-CB46-A164-57BD3AA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F519E-D9CA-5E47-8563-097A496AF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38934-4023-3846-8B21-153E7A0B5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13408-09BF-0845-96F1-80AE1F423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CEA74-B4B4-F646-9A6D-44DD4CC9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99113-3B1C-3E4D-8943-87A986D3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88B271-D424-1144-86F5-7B4CED2F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505DC-A68D-3044-B548-7042AA6D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97A5-74DC-3D4E-9755-CC1F6EC5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45110-819A-4E4A-98B2-CB59110E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36A47-ED75-5A48-B9D4-B68DF001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C6C3C-5F25-614E-9B7F-FC8B7DC3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23E24-04A0-2E44-B6D3-19EC21A6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5E424-7E60-2443-AC67-AA95D6D8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368EB-EBB5-7C49-B060-DE91146D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4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9768-B98D-E14D-A149-FC43F8CF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0BF95-261B-F249-9F56-1D9E603BB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8FCCD-DB2C-6C4C-91C0-98F87E0E1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6ABCA-717C-9443-B0A7-A44CD13D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05E26-1140-FD41-BAB2-CFE9C511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692FC-876A-FE4F-A7F7-C76B5905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65E8-0600-3E43-A861-2B664E6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B0E0FC-A006-DA4D-8AE9-C1F42E52B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C48EF-CB16-F54D-814F-3D1C15C11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6638A-CEAA-3D40-901E-50A8C14A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C7AD5-7795-324F-9507-8459CB78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590A6-C020-3145-B106-4FD94A6C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CA392-A77D-AB43-80A7-FEC6B499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7D28-B5F3-D742-A593-153331645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8BB32-0A36-B445-B665-012ED0394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F217-ECF5-9642-B173-4851A439B275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1F3C5-26E9-D648-861C-BE9DD91DE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5FB34-BF01-8446-8A80-CD7E88B61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8ABF-A605-6445-AF1B-E9167CC7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E415FB4-EC82-B14D-B211-8A57B0F3DF04}"/>
              </a:ext>
            </a:extLst>
          </p:cNvPr>
          <p:cNvSpPr/>
          <p:nvPr/>
        </p:nvSpPr>
        <p:spPr>
          <a:xfrm>
            <a:off x="548640" y="1234440"/>
            <a:ext cx="2819400" cy="1524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0B9A50-DABD-2841-8D37-547B322CCE05}"/>
              </a:ext>
            </a:extLst>
          </p:cNvPr>
          <p:cNvSpPr/>
          <p:nvPr/>
        </p:nvSpPr>
        <p:spPr>
          <a:xfrm>
            <a:off x="4572000" y="1234440"/>
            <a:ext cx="2819400" cy="1524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5427CFF-CFD4-BA4E-9250-6D332DB9277B}"/>
              </a:ext>
            </a:extLst>
          </p:cNvPr>
          <p:cNvSpPr/>
          <p:nvPr/>
        </p:nvSpPr>
        <p:spPr>
          <a:xfrm>
            <a:off x="8595360" y="1234440"/>
            <a:ext cx="2819400" cy="1524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F303B22A-3080-3448-9B9A-62078561A3BA}"/>
              </a:ext>
            </a:extLst>
          </p:cNvPr>
          <p:cNvSpPr/>
          <p:nvPr/>
        </p:nvSpPr>
        <p:spPr>
          <a:xfrm>
            <a:off x="3512820" y="1859280"/>
            <a:ext cx="792480" cy="2743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7240AE6-7636-1E4B-9B5A-2C9CFF7FF26A}"/>
              </a:ext>
            </a:extLst>
          </p:cNvPr>
          <p:cNvSpPr/>
          <p:nvPr/>
        </p:nvSpPr>
        <p:spPr>
          <a:xfrm>
            <a:off x="7536180" y="1859280"/>
            <a:ext cx="792480" cy="2743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C30E19-936D-7645-B3D8-4DB6FA7237E5}"/>
              </a:ext>
            </a:extLst>
          </p:cNvPr>
          <p:cNvSpPr txBox="1"/>
          <p:nvPr/>
        </p:nvSpPr>
        <p:spPr>
          <a:xfrm>
            <a:off x="1037190" y="1567487"/>
            <a:ext cx="1886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 student the </a:t>
            </a:r>
          </a:p>
          <a:p>
            <a:r>
              <a:rPr lang="en-US" dirty="0"/>
              <a:t>evaluation link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0050F4-B4FC-7A4B-B806-78A957824B09}"/>
              </a:ext>
            </a:extLst>
          </p:cNvPr>
          <p:cNvSpPr txBox="1"/>
          <p:nvPr/>
        </p:nvSpPr>
        <p:spPr>
          <a:xfrm>
            <a:off x="4831505" y="1469349"/>
            <a:ext cx="2437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 receives link, </a:t>
            </a:r>
          </a:p>
          <a:p>
            <a:r>
              <a:rPr lang="en-US" dirty="0"/>
              <a:t>completes and submits</a:t>
            </a:r>
          </a:p>
          <a:p>
            <a:r>
              <a:rPr lang="en-US" dirty="0"/>
              <a:t>form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50BB57-64FF-9849-ADB2-FAB0200794BF}"/>
              </a:ext>
            </a:extLst>
          </p:cNvPr>
          <p:cNvSpPr txBox="1"/>
          <p:nvPr/>
        </p:nvSpPr>
        <p:spPr>
          <a:xfrm>
            <a:off x="8796972" y="1563349"/>
            <a:ext cx="2416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Completed form is sent to specified person 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423857-AFDA-B342-B39B-E93543A6B49C}"/>
              </a:ext>
            </a:extLst>
          </p:cNvPr>
          <p:cNvSpPr txBox="1"/>
          <p:nvPr/>
        </p:nvSpPr>
        <p:spPr>
          <a:xfrm>
            <a:off x="976747" y="3259455"/>
            <a:ext cx="9815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Tips: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using zoom, send link to student through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Send the evaluation form link with the J2 script to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 A and Part B responses will be sent to specified person in two separate emails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 A responses should be manually tabulated using J3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 B responses can be forwarded to the faculty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9989A-8229-6B4C-B7E3-A1444E34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"/>
            <a:ext cx="10515600" cy="1325563"/>
          </a:xfrm>
        </p:spPr>
        <p:txBody>
          <a:bodyPr/>
          <a:lstStyle/>
          <a:p>
            <a:r>
              <a:rPr lang="en-US" dirty="0"/>
              <a:t>J2 Script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294634-9F1A-F343-BFE0-2D64A807F964}"/>
              </a:ext>
            </a:extLst>
          </p:cNvPr>
          <p:cNvSpPr txBox="1"/>
          <p:nvPr/>
        </p:nvSpPr>
        <p:spPr>
          <a:xfrm>
            <a:off x="671513" y="1300161"/>
            <a:ext cx="111728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Dear Student,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You are being asked to participate in the evaluation of your </a:t>
            </a:r>
            <a:r>
              <a:rPr lang="en-US" b="1" dirty="0"/>
              <a:t>[Insert: instructor, counselor, librarian, etc.]</a:t>
            </a:r>
            <a:r>
              <a:rPr lang="en-US" dirty="0"/>
              <a:t>, </a:t>
            </a:r>
            <a:r>
              <a:rPr lang="en-US" b="1" dirty="0"/>
              <a:t>[Insert: Faculty Name]</a:t>
            </a:r>
            <a:r>
              <a:rPr lang="en-US" dirty="0"/>
              <a:t>. Student evaluations are performed periodically as a regular part of the academic profession. </a:t>
            </a:r>
            <a:br>
              <a:rPr lang="en-US" dirty="0"/>
            </a:br>
            <a:r>
              <a:rPr lang="en-US" dirty="0"/>
              <a:t> </a:t>
            </a:r>
            <a:br>
              <a:rPr lang="en-US" dirty="0"/>
            </a:br>
            <a:r>
              <a:rPr lang="en-US" dirty="0"/>
              <a:t>Your input is very important to your </a:t>
            </a:r>
            <a:r>
              <a:rPr lang="en-US" b="1" dirty="0"/>
              <a:t>[Insert: instructor, counselor, librarian, etc.]</a:t>
            </a:r>
            <a:r>
              <a:rPr lang="en-US" dirty="0"/>
              <a:t> and can provide valuable insight about the </a:t>
            </a:r>
            <a:r>
              <a:rPr lang="en-US" b="1" dirty="0"/>
              <a:t>[Insert: course or service]</a:t>
            </a:r>
            <a:r>
              <a:rPr lang="en-US" dirty="0"/>
              <a:t> and its activities. Please carefully consider your responses to the "Agree‐Disagree" portion (Part A). For Part B, please provide your </a:t>
            </a:r>
            <a:r>
              <a:rPr lang="en-US" b="1" dirty="0"/>
              <a:t>[Insert: instructor, counselor, librarian, etc.]</a:t>
            </a:r>
            <a:r>
              <a:rPr lang="en-US" dirty="0"/>
              <a:t> with comments he or she can use to enhance </a:t>
            </a:r>
            <a:r>
              <a:rPr lang="en-US" b="1" dirty="0"/>
              <a:t>[Insert: learning in the classroom or counseling visits and sessions or library visits, etc.]</a:t>
            </a:r>
            <a:r>
              <a:rPr lang="en-US" dirty="0"/>
              <a:t>. </a:t>
            </a:r>
          </a:p>
          <a:p>
            <a:r>
              <a:rPr lang="en-US" dirty="0"/>
              <a:t> </a:t>
            </a:r>
            <a:br>
              <a:rPr lang="en-US" dirty="0"/>
            </a:br>
            <a:r>
              <a:rPr lang="en-US" dirty="0"/>
              <a:t>Do not sign your name on any of the evaluation forms; student evaluation is intended to be anonymous. The information will be compiled by a District employee and the Part B written responses will be shared with the </a:t>
            </a:r>
            <a:r>
              <a:rPr lang="en-US" b="1" dirty="0"/>
              <a:t>[Insert: instructor, counselor, librarian, etc.]</a:t>
            </a:r>
            <a:r>
              <a:rPr lang="en-US" dirty="0"/>
              <a:t> only after final grades have been submitted for the quarter. </a:t>
            </a:r>
            <a:br>
              <a:rPr lang="en-US" dirty="0"/>
            </a:br>
            <a:r>
              <a:rPr lang="en-US" dirty="0"/>
              <a:t> </a:t>
            </a:r>
          </a:p>
          <a:p>
            <a:r>
              <a:rPr lang="en-US" dirty="0"/>
              <a:t>Complete the evaluation using this link </a:t>
            </a:r>
            <a:r>
              <a:rPr lang="en-US" u="sng" dirty="0"/>
              <a:t>Student Evaluation for</a:t>
            </a:r>
            <a:r>
              <a:rPr lang="en-US" dirty="0"/>
              <a:t> </a:t>
            </a:r>
            <a:r>
              <a:rPr lang="en-US" b="1" dirty="0"/>
              <a:t>[Insert: Instructor, Counselor, Librarian</a:t>
            </a:r>
            <a:r>
              <a:rPr lang="en-US" b="1"/>
              <a:t>, etc.] </a:t>
            </a:r>
            <a:r>
              <a:rPr lang="en-US" b="1" dirty="0"/>
              <a:t>(insert hyperlink)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Thank you for your participation. 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1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334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J2 Script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Kelaiah Harris</dc:creator>
  <cp:lastModifiedBy>Mary Bennett</cp:lastModifiedBy>
  <cp:revision>8</cp:revision>
  <dcterms:created xsi:type="dcterms:W3CDTF">2020-10-16T17:02:23Z</dcterms:created>
  <dcterms:modified xsi:type="dcterms:W3CDTF">2020-10-20T19:57:36Z</dcterms:modified>
</cp:coreProperties>
</file>